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261564</c:v>
                </c:pt>
                <c:pt idx="1">
                  <c:v>295881</c:v>
                </c:pt>
                <c:pt idx="2">
                  <c:v>272489</c:v>
                </c:pt>
                <c:pt idx="3">
                  <c:v>250754</c:v>
                </c:pt>
                <c:pt idx="4">
                  <c:v>209995</c:v>
                </c:pt>
                <c:pt idx="5">
                  <c:v>100306</c:v>
                </c:pt>
                <c:pt idx="6">
                  <c:v>62595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301285</c:v>
                </c:pt>
                <c:pt idx="1">
                  <c:v>352891</c:v>
                </c:pt>
                <c:pt idx="2">
                  <c:v>322319</c:v>
                </c:pt>
                <c:pt idx="3">
                  <c:v>300052</c:v>
                </c:pt>
                <c:pt idx="4">
                  <c:v>242161</c:v>
                </c:pt>
                <c:pt idx="5">
                  <c:v>106052</c:v>
                </c:pt>
                <c:pt idx="6">
                  <c:v>60452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513889</c:v>
                </c:pt>
                <c:pt idx="1">
                  <c:v>544104</c:v>
                </c:pt>
                <c:pt idx="2">
                  <c:v>528356</c:v>
                </c:pt>
                <c:pt idx="3">
                  <c:v>523998</c:v>
                </c:pt>
                <c:pt idx="4">
                  <c:v>444016</c:v>
                </c:pt>
                <c:pt idx="5">
                  <c:v>205499</c:v>
                </c:pt>
                <c:pt idx="6">
                  <c:v>110245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601486</c:v>
                </c:pt>
                <c:pt idx="1">
                  <c:v>649811</c:v>
                </c:pt>
                <c:pt idx="2">
                  <c:v>608755</c:v>
                </c:pt>
                <c:pt idx="3">
                  <c:v>601364</c:v>
                </c:pt>
                <c:pt idx="4">
                  <c:v>488155</c:v>
                </c:pt>
                <c:pt idx="5">
                  <c:v>212315</c:v>
                </c:pt>
                <c:pt idx="6">
                  <c:v>99658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1416523</c:v>
                </c:pt>
                <c:pt idx="1">
                  <c:v>1453584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1576332</c:v>
                </c:pt>
                <c:pt idx="1">
                  <c:v>1685212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대만</c:v>
                </c:pt>
                <c:pt idx="3">
                  <c:v>홍콩</c:v>
                </c:pt>
                <c:pt idx="4">
                  <c:v>말레이시아</c:v>
                </c:pt>
                <c:pt idx="5">
                  <c:v>타이</c:v>
                </c:pt>
                <c:pt idx="6">
                  <c:v>인도네시아</c:v>
                </c:pt>
                <c:pt idx="7">
                  <c:v>필리핀</c:v>
                </c:pt>
                <c:pt idx="8">
                  <c:v>미국</c:v>
                </c:pt>
                <c:pt idx="9">
                  <c:v>베트남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101635</c:v>
                </c:pt>
                <c:pt idx="1">
                  <c:v>6940</c:v>
                </c:pt>
                <c:pt idx="2">
                  <c:v>6378</c:v>
                </c:pt>
                <c:pt idx="3">
                  <c:v>2004</c:v>
                </c:pt>
                <c:pt idx="4">
                  <c:v>3026</c:v>
                </c:pt>
                <c:pt idx="5">
                  <c:v>2358</c:v>
                </c:pt>
                <c:pt idx="6">
                  <c:v>1970</c:v>
                </c:pt>
                <c:pt idx="7">
                  <c:v>1440</c:v>
                </c:pt>
                <c:pt idx="8">
                  <c:v>1277</c:v>
                </c:pt>
                <c:pt idx="9">
                  <c:v>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대만</c:v>
                </c:pt>
                <c:pt idx="3">
                  <c:v>홍콩</c:v>
                </c:pt>
                <c:pt idx="4">
                  <c:v>말레이시아</c:v>
                </c:pt>
                <c:pt idx="5">
                  <c:v>타이</c:v>
                </c:pt>
                <c:pt idx="6">
                  <c:v>인도네시아</c:v>
                </c:pt>
                <c:pt idx="7">
                  <c:v>필리핀</c:v>
                </c:pt>
                <c:pt idx="8">
                  <c:v>미국</c:v>
                </c:pt>
                <c:pt idx="9">
                  <c:v>베트남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78535</c:v>
                </c:pt>
                <c:pt idx="1">
                  <c:v>4529</c:v>
                </c:pt>
                <c:pt idx="2">
                  <c:v>3940</c:v>
                </c:pt>
                <c:pt idx="3">
                  <c:v>3083</c:v>
                </c:pt>
                <c:pt idx="4">
                  <c:v>2363</c:v>
                </c:pt>
                <c:pt idx="5">
                  <c:v>2061</c:v>
                </c:pt>
                <c:pt idx="6">
                  <c:v>1084</c:v>
                </c:pt>
                <c:pt idx="7">
                  <c:v>861</c:v>
                </c:pt>
                <c:pt idx="8">
                  <c:v>666</c:v>
                </c:pt>
                <c:pt idx="9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232918</c:v>
                </c:pt>
                <c:pt idx="1">
                  <c:v>168717</c:v>
                </c:pt>
                <c:pt idx="2">
                  <c:v>182811</c:v>
                </c:pt>
                <c:pt idx="3">
                  <c:v>202745</c:v>
                </c:pt>
                <c:pt idx="4">
                  <c:v>163296</c:v>
                </c:pt>
                <c:pt idx="5">
                  <c:v>78222</c:v>
                </c:pt>
                <c:pt idx="6">
                  <c:v>37101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247166</c:v>
                </c:pt>
                <c:pt idx="1">
                  <c:v>190588</c:v>
                </c:pt>
                <c:pt idx="2">
                  <c:v>196219</c:v>
                </c:pt>
                <c:pt idx="3">
                  <c:v>211871</c:v>
                </c:pt>
                <c:pt idx="4">
                  <c:v>164461</c:v>
                </c:pt>
                <c:pt idx="5">
                  <c:v>73672</c:v>
                </c:pt>
                <c:pt idx="6">
                  <c:v>29799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232183</c:v>
                </c:pt>
                <c:pt idx="1">
                  <c:v>197141</c:v>
                </c:pt>
                <c:pt idx="2">
                  <c:v>212015</c:v>
                </c:pt>
                <c:pt idx="3">
                  <c:v>205342</c:v>
                </c:pt>
                <c:pt idx="4">
                  <c:v>164499</c:v>
                </c:pt>
                <c:pt idx="5">
                  <c:v>79444</c:v>
                </c:pt>
                <c:pt idx="6">
                  <c:v>48028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242422</c:v>
                </c:pt>
                <c:pt idx="1">
                  <c:v>221721</c:v>
                </c:pt>
                <c:pt idx="2">
                  <c:v>239699</c:v>
                </c:pt>
                <c:pt idx="3">
                  <c:v>232370</c:v>
                </c:pt>
                <c:pt idx="4">
                  <c:v>178974</c:v>
                </c:pt>
                <c:pt idx="5">
                  <c:v>78517</c:v>
                </c:pt>
                <c:pt idx="6">
                  <c:v>44458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465101</c:v>
                </c:pt>
                <c:pt idx="1">
                  <c:v>365858</c:v>
                </c:pt>
                <c:pt idx="2">
                  <c:v>394826</c:v>
                </c:pt>
                <c:pt idx="3">
                  <c:v>408087</c:v>
                </c:pt>
                <c:pt idx="4">
                  <c:v>327795</c:v>
                </c:pt>
                <c:pt idx="5">
                  <c:v>157666</c:v>
                </c:pt>
                <c:pt idx="6">
                  <c:v>85129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489588</c:v>
                </c:pt>
                <c:pt idx="1">
                  <c:v>412309</c:v>
                </c:pt>
                <c:pt idx="2">
                  <c:v>435918</c:v>
                </c:pt>
                <c:pt idx="3">
                  <c:v>444241</c:v>
                </c:pt>
                <c:pt idx="4">
                  <c:v>343435</c:v>
                </c:pt>
                <c:pt idx="5">
                  <c:v>152189</c:v>
                </c:pt>
                <c:pt idx="6">
                  <c:v>74257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1065810</c:v>
                </c:pt>
                <c:pt idx="1">
                  <c:v>1138652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1113776</c:v>
                </c:pt>
                <c:pt idx="1">
                  <c:v>1238161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355876</c:v>
                </c:pt>
                <c:pt idx="1">
                  <c:v>327183</c:v>
                </c:pt>
                <c:pt idx="2">
                  <c:v>325307</c:v>
                </c:pt>
                <c:pt idx="3">
                  <c:v>357724</c:v>
                </c:pt>
                <c:pt idx="4">
                  <c:v>313037</c:v>
                </c:pt>
                <c:pt idx="5">
                  <c:v>142944</c:v>
                </c:pt>
                <c:pt idx="6">
                  <c:v>60489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425405</c:v>
                </c:pt>
                <c:pt idx="1">
                  <c:v>384945</c:v>
                </c:pt>
                <c:pt idx="2">
                  <c:v>317270</c:v>
                </c:pt>
                <c:pt idx="3">
                  <c:v>358880</c:v>
                </c:pt>
                <c:pt idx="4">
                  <c:v>286964</c:v>
                </c:pt>
                <c:pt idx="5">
                  <c:v>120942</c:v>
                </c:pt>
                <c:pt idx="6">
                  <c:v>46214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홍콩</c:v>
                </c:pt>
                <c:pt idx="2">
                  <c:v>말레이시아</c:v>
                </c:pt>
                <c:pt idx="3">
                  <c:v>일본</c:v>
                </c:pt>
                <c:pt idx="4">
                  <c:v>대만</c:v>
                </c:pt>
                <c:pt idx="5">
                  <c:v>타이</c:v>
                </c:pt>
                <c:pt idx="6">
                  <c:v>네팔</c:v>
                </c:pt>
                <c:pt idx="7">
                  <c:v>인도네시아</c:v>
                </c:pt>
                <c:pt idx="8">
                  <c:v>미국</c:v>
                </c:pt>
                <c:pt idx="9">
                  <c:v>필리핀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60148</c:v>
                </c:pt>
                <c:pt idx="1">
                  <c:v>1008</c:v>
                </c:pt>
                <c:pt idx="2">
                  <c:v>2017</c:v>
                </c:pt>
                <c:pt idx="3">
                  <c:v>1837</c:v>
                </c:pt>
                <c:pt idx="4">
                  <c:v>1214</c:v>
                </c:pt>
                <c:pt idx="5">
                  <c:v>880</c:v>
                </c:pt>
                <c:pt idx="6">
                  <c:v>1284</c:v>
                </c:pt>
                <c:pt idx="7">
                  <c:v>769</c:v>
                </c:pt>
                <c:pt idx="8">
                  <c:v>691</c:v>
                </c:pt>
                <c:pt idx="9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홍콩</c:v>
                </c:pt>
                <c:pt idx="2">
                  <c:v>말레이시아</c:v>
                </c:pt>
                <c:pt idx="3">
                  <c:v>일본</c:v>
                </c:pt>
                <c:pt idx="4">
                  <c:v>대만</c:v>
                </c:pt>
                <c:pt idx="5">
                  <c:v>타이</c:v>
                </c:pt>
                <c:pt idx="6">
                  <c:v>네팔</c:v>
                </c:pt>
                <c:pt idx="7">
                  <c:v>인도네시아</c:v>
                </c:pt>
                <c:pt idx="8">
                  <c:v>미국</c:v>
                </c:pt>
                <c:pt idx="9">
                  <c:v>필리핀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47066</c:v>
                </c:pt>
                <c:pt idx="1">
                  <c:v>1599</c:v>
                </c:pt>
                <c:pt idx="2">
                  <c:v>1465</c:v>
                </c:pt>
                <c:pt idx="3">
                  <c:v>1335</c:v>
                </c:pt>
                <c:pt idx="4">
                  <c:v>983</c:v>
                </c:pt>
                <c:pt idx="5">
                  <c:v>795</c:v>
                </c:pt>
                <c:pt idx="6">
                  <c:v>561</c:v>
                </c:pt>
                <c:pt idx="7">
                  <c:v>526</c:v>
                </c:pt>
                <c:pt idx="8">
                  <c:v>507</c:v>
                </c:pt>
                <c:pt idx="9">
                  <c:v>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344320</c:v>
                </c:pt>
                <c:pt idx="1">
                  <c:v>366693</c:v>
                </c:pt>
                <c:pt idx="2">
                  <c:v>341962</c:v>
                </c:pt>
                <c:pt idx="3">
                  <c:v>320265</c:v>
                </c:pt>
                <c:pt idx="4">
                  <c:v>255562</c:v>
                </c:pt>
                <c:pt idx="5">
                  <c:v>123297</c:v>
                </c:pt>
                <c:pt idx="6">
                  <c:v>70882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418406</c:v>
                </c:pt>
                <c:pt idx="1">
                  <c:v>443890</c:v>
                </c:pt>
                <c:pt idx="2">
                  <c:v>371745</c:v>
                </c:pt>
                <c:pt idx="3">
                  <c:v>385325</c:v>
                </c:pt>
                <c:pt idx="4">
                  <c:v>281051</c:v>
                </c:pt>
                <c:pt idx="5">
                  <c:v>117557</c:v>
                </c:pt>
                <c:pt idx="6">
                  <c:v>70406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700196</c:v>
                </c:pt>
                <c:pt idx="1">
                  <c:v>693876</c:v>
                </c:pt>
                <c:pt idx="2">
                  <c:v>667269</c:v>
                </c:pt>
                <c:pt idx="3">
                  <c:v>677989</c:v>
                </c:pt>
                <c:pt idx="4">
                  <c:v>568599</c:v>
                </c:pt>
                <c:pt idx="5">
                  <c:v>266242</c:v>
                </c:pt>
                <c:pt idx="6">
                  <c:v>131372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843811</c:v>
                </c:pt>
                <c:pt idx="1">
                  <c:v>828835</c:v>
                </c:pt>
                <c:pt idx="2">
                  <c:v>689015</c:v>
                </c:pt>
                <c:pt idx="3">
                  <c:v>744205</c:v>
                </c:pt>
                <c:pt idx="4">
                  <c:v>568015</c:v>
                </c:pt>
                <c:pt idx="5">
                  <c:v>238499</c:v>
                </c:pt>
                <c:pt idx="6">
                  <c:v>116620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1882560</c:v>
                </c:pt>
                <c:pt idx="1">
                  <c:v>1822981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01월</c:v>
                </c:pt>
                <c:pt idx="1">
                  <c:v>2020년 01월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1940620</c:v>
                </c:pt>
                <c:pt idx="1">
                  <c:v>2088380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대만</c:v>
                </c:pt>
                <c:pt idx="3">
                  <c:v>홍콩</c:v>
                </c:pt>
                <c:pt idx="4">
                  <c:v>말레이시아</c:v>
                </c:pt>
                <c:pt idx="5">
                  <c:v>타이</c:v>
                </c:pt>
                <c:pt idx="6">
                  <c:v>인도네시아</c:v>
                </c:pt>
                <c:pt idx="7">
                  <c:v>필리핀</c:v>
                </c:pt>
                <c:pt idx="8">
                  <c:v>미국</c:v>
                </c:pt>
                <c:pt idx="9">
                  <c:v>베트남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161783</c:v>
                </c:pt>
                <c:pt idx="1">
                  <c:v>8777</c:v>
                </c:pt>
                <c:pt idx="2">
                  <c:v>7592</c:v>
                </c:pt>
                <c:pt idx="3">
                  <c:v>3012</c:v>
                </c:pt>
                <c:pt idx="4">
                  <c:v>5043</c:v>
                </c:pt>
                <c:pt idx="5">
                  <c:v>3238</c:v>
                </c:pt>
                <c:pt idx="6">
                  <c:v>2739</c:v>
                </c:pt>
                <c:pt idx="7">
                  <c:v>1895</c:v>
                </c:pt>
                <c:pt idx="8">
                  <c:v>1968</c:v>
                </c:pt>
                <c:pt idx="9">
                  <c:v>1264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대만</c:v>
                </c:pt>
                <c:pt idx="3">
                  <c:v>홍콩</c:v>
                </c:pt>
                <c:pt idx="4">
                  <c:v>말레이시아</c:v>
                </c:pt>
                <c:pt idx="5">
                  <c:v>타이</c:v>
                </c:pt>
                <c:pt idx="6">
                  <c:v>인도네시아</c:v>
                </c:pt>
                <c:pt idx="7">
                  <c:v>필리핀</c:v>
                </c:pt>
                <c:pt idx="8">
                  <c:v>미국</c:v>
                </c:pt>
                <c:pt idx="9">
                  <c:v>베트남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125601</c:v>
                </c:pt>
                <c:pt idx="1">
                  <c:v>5864</c:v>
                </c:pt>
                <c:pt idx="2">
                  <c:v>4923</c:v>
                </c:pt>
                <c:pt idx="3">
                  <c:v>4682</c:v>
                </c:pt>
                <c:pt idx="4">
                  <c:v>3828</c:v>
                </c:pt>
                <c:pt idx="5">
                  <c:v>2856</c:v>
                </c:pt>
                <c:pt idx="6">
                  <c:v>1610</c:v>
                </c:pt>
                <c:pt idx="7">
                  <c:v>1368</c:v>
                </c:pt>
                <c:pt idx="8">
                  <c:v>1173</c:v>
                </c:pt>
                <c:pt idx="9">
                  <c:v>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252325</c:v>
                </c:pt>
                <c:pt idx="1">
                  <c:v>248223</c:v>
                </c:pt>
                <c:pt idx="2">
                  <c:v>255867</c:v>
                </c:pt>
                <c:pt idx="3">
                  <c:v>273244</c:v>
                </c:pt>
                <c:pt idx="4">
                  <c:v>234021</c:v>
                </c:pt>
                <c:pt idx="5">
                  <c:v>105193</c:v>
                </c:pt>
                <c:pt idx="6">
                  <c:v>47650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300201</c:v>
                </c:pt>
                <c:pt idx="1">
                  <c:v>296920</c:v>
                </c:pt>
                <c:pt idx="2">
                  <c:v>286436</c:v>
                </c:pt>
                <c:pt idx="3">
                  <c:v>301312</c:v>
                </c:pt>
                <c:pt idx="4">
                  <c:v>245994</c:v>
                </c:pt>
                <c:pt idx="5">
                  <c:v>106263</c:v>
                </c:pt>
                <c:pt idx="6">
                  <c:v>39206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2,996,536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9,867,817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11,541,691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6,724,037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8,503,098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16,522,154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157,588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1,453,584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3,261,544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1,453,584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3,261,544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3,261,544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2,413,322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3,261,544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5,839,031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6,933,420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6,933,420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100,217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100,217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100,217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1,138,652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2,351,937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1,138,652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2,351,937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2,351,937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1,602,520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2,351,937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4,028,786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4,619,735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5,030,221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5,030,221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57,371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57,371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57,371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11,541,691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8,503,098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16,522,154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4,029,000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4,029,000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4,029,001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2,692,032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2,969,155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4,028,997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4,028,997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